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85" r:id="rId3"/>
    <p:sldId id="284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DBE02A-0C3D-498A-BC1F-805495455E9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91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CF81D-C095-4FCA-9739-F96CDABA80C2}" type="datetimeFigureOut">
              <a:rPr lang="sl-SI" smtClean="0"/>
              <a:t>29.3.2018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38E54-D715-4060-8189-BFCEB2891D0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801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EFE61-447D-4A9D-A923-0B60244667D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3795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2538A-9BB6-440A-B99C-7A46041E134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6413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BE240-801E-40EE-B5CB-AF4EB55C7F5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7291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D37BB-232F-47E3-BA66-AF67A818993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4885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5C4A4-6D7F-4FF1-B7EF-AC7A234D8C6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942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8E126-9D6B-4B23-B089-23AE7FB0099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840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C468F-4F98-40D6-949F-E74FBA4EC08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3362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05FDF-D939-4D1B-A2BC-399D43C5B5C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7651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0C99-8D50-4968-ACA5-57BD9B35CDD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6064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E6B38-2FCF-405B-91D1-264A3E5A374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8362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F7E73-9388-44C8-86B1-80201F72593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899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11_noga_druga_stran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9625"/>
            <a:ext cx="91440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cycle_pic"/>
          <p:cNvPicPr>
            <a:picLocks noChangeAspect="1" noChangeArrowheads="1"/>
          </p:cNvPicPr>
          <p:nvPr userDrawn="1"/>
        </p:nvPicPr>
        <p:blipFill>
          <a:blip r:embed="rId14">
            <a:lum bright="82000"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200"/>
            <a:ext cx="9144000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</a:p>
          <a:p>
            <a:pPr lvl="1"/>
            <a:r>
              <a:rPr lang="sl-SI" altLang="sl-SI" smtClean="0"/>
              <a:t>Second level</a:t>
            </a:r>
          </a:p>
          <a:p>
            <a:pPr lvl="2"/>
            <a:r>
              <a:rPr lang="sl-SI" altLang="sl-SI" smtClean="0"/>
              <a:t>Third level</a:t>
            </a:r>
          </a:p>
          <a:p>
            <a:pPr lvl="3"/>
            <a:r>
              <a:rPr lang="sl-SI" altLang="sl-SI" smtClean="0"/>
              <a:t>Fourth level</a:t>
            </a:r>
          </a:p>
          <a:p>
            <a:pPr lvl="4"/>
            <a:r>
              <a:rPr lang="sl-SI" altLang="sl-SI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EA9A968-EEFE-4A7E-B1E4-FAC6A48A8FC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cid:image002.png@01D362AC.D6D338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tej.vucajnk@sc-krsko.si" TargetMode="External"/><Relationship Id="rId2" Type="http://schemas.openxmlformats.org/officeDocument/2006/relationships/hyperlink" Target="mailto:franc.stokar@sc-krsko.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600908"/>
            <a:ext cx="7560840" cy="2412268"/>
          </a:xfrm>
        </p:spPr>
        <p:txBody>
          <a:bodyPr/>
          <a:lstStyle/>
          <a:p>
            <a:pPr eaLnBrk="1" hangingPunct="1"/>
            <a:r>
              <a:rPr lang="sl-SI" altLang="sl-SI" sz="4400" dirty="0" smtClean="0">
                <a:solidFill>
                  <a:srgbClr val="00B0F0"/>
                </a:solidFill>
              </a:rPr>
              <a:t>Šolski </a:t>
            </a:r>
            <a:r>
              <a:rPr lang="sl-SI" altLang="sl-SI" sz="4400" dirty="0" smtClean="0">
                <a:solidFill>
                  <a:srgbClr val="00B0F0"/>
                </a:solidFill>
              </a:rPr>
              <a:t>center Krško - Sevnica</a:t>
            </a:r>
          </a:p>
          <a:p>
            <a:pPr eaLnBrk="1" hangingPunct="1"/>
            <a:r>
              <a:rPr lang="sl-SI" altLang="sl-SI" sz="4400" dirty="0" smtClean="0">
                <a:solidFill>
                  <a:srgbClr val="00B050"/>
                </a:solidFill>
              </a:rPr>
              <a:t>Projekt dijak dijaku za boljšo mobilnost</a:t>
            </a:r>
            <a:endParaRPr lang="sl-SI" altLang="sl-SI" sz="4400" dirty="0" smtClean="0">
              <a:solidFill>
                <a:srgbClr val="00B050"/>
              </a:solidFill>
            </a:endParaRPr>
          </a:p>
        </p:txBody>
      </p:sp>
      <p:pic>
        <p:nvPicPr>
          <p:cNvPr id="3077" name="image2.jpg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7" y="933370"/>
            <a:ext cx="13811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3078" name="Slika 4" descr="http://intranetmizs/PublishingImages/MIZS_slo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02" y="922638"/>
            <a:ext cx="2857500" cy="59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9888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204" y="392202"/>
            <a:ext cx="1188132" cy="1527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B0F0"/>
                </a:solidFill>
              </a:rPr>
              <a:t>Delavnice</a:t>
            </a:r>
            <a:endParaRPr lang="sl-SI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/>
              <a:t>1</a:t>
            </a:r>
            <a:r>
              <a:rPr lang="sl-SI" b="1" dirty="0" smtClean="0"/>
              <a:t>. </a:t>
            </a:r>
            <a:r>
              <a:rPr lang="sl-SI" b="1" dirty="0" smtClean="0"/>
              <a:t>Motorno </a:t>
            </a:r>
            <a:r>
              <a:rPr lang="sl-SI" b="1" dirty="0" smtClean="0"/>
              <a:t>vozilo- varnost vozil </a:t>
            </a:r>
            <a:r>
              <a:rPr lang="sl-SI" b="1" dirty="0" smtClean="0">
                <a:solidFill>
                  <a:srgbClr val="00B050"/>
                </a:solidFill>
              </a:rPr>
              <a:t>(18.5.2018)</a:t>
            </a:r>
            <a:endParaRPr lang="sl-SI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b="1" dirty="0"/>
              <a:t>2</a:t>
            </a:r>
            <a:r>
              <a:rPr lang="sl-SI" b="1" dirty="0" smtClean="0"/>
              <a:t>. </a:t>
            </a:r>
            <a:r>
              <a:rPr lang="sl-SI" b="1" dirty="0" smtClean="0"/>
              <a:t>Poligon </a:t>
            </a:r>
            <a:r>
              <a:rPr lang="sl-SI" b="1" dirty="0"/>
              <a:t>varne vožnje – kolo z </a:t>
            </a:r>
            <a:r>
              <a:rPr lang="sl-SI" b="1" dirty="0" smtClean="0"/>
              <a:t>motorjem </a:t>
            </a:r>
            <a:r>
              <a:rPr lang="sl-SI" b="1" dirty="0" smtClean="0">
                <a:solidFill>
                  <a:srgbClr val="00B050"/>
                </a:solidFill>
              </a:rPr>
              <a:t>(9.5.2018 in 16.5.2018)</a:t>
            </a:r>
            <a:endParaRPr lang="sl-SI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b="1" dirty="0" smtClean="0"/>
              <a:t>3</a:t>
            </a:r>
            <a:r>
              <a:rPr lang="sl-SI" b="1" dirty="0" smtClean="0"/>
              <a:t>. </a:t>
            </a:r>
            <a:r>
              <a:rPr lang="sl-SI" b="1" dirty="0" smtClean="0"/>
              <a:t>Poligon </a:t>
            </a:r>
            <a:r>
              <a:rPr lang="sl-SI" b="1" dirty="0"/>
              <a:t>varne vožnje – kolo </a:t>
            </a:r>
            <a:r>
              <a:rPr lang="sl-SI" b="1" dirty="0" smtClean="0">
                <a:solidFill>
                  <a:srgbClr val="00B050"/>
                </a:solidFill>
              </a:rPr>
              <a:t>(9.5.2018 in 16.5.2018)</a:t>
            </a:r>
            <a:endParaRPr lang="sl-SI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b="1" dirty="0" smtClean="0"/>
              <a:t>4. Predstavitev zavoda </a:t>
            </a:r>
            <a:r>
              <a:rPr lang="sl-SI" b="1" dirty="0" smtClean="0">
                <a:solidFill>
                  <a:srgbClr val="FF0000"/>
                </a:solidFill>
              </a:rPr>
              <a:t>V</a:t>
            </a:r>
            <a:r>
              <a:rPr lang="sl-SI" b="1" dirty="0" smtClean="0">
                <a:solidFill>
                  <a:srgbClr val="FF0000"/>
                </a:solidFill>
              </a:rPr>
              <a:t>ozim </a:t>
            </a:r>
            <a:r>
              <a:rPr lang="sl-SI" b="1" dirty="0" smtClean="0">
                <a:solidFill>
                  <a:srgbClr val="00B050"/>
                </a:solidFill>
              </a:rPr>
              <a:t>(V mesecu maju)</a:t>
            </a:r>
            <a:endParaRPr lang="sl-S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B0F0"/>
                </a:solidFill>
              </a:rPr>
              <a:t>Motorno vozilo</a:t>
            </a:r>
            <a:endParaRPr lang="sl-SI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B0F0"/>
                </a:solidFill>
              </a:rPr>
              <a:t>Aktivna varnost vozil </a:t>
            </a:r>
            <a:r>
              <a:rPr lang="sl-SI" b="1" dirty="0" smtClean="0"/>
              <a:t>(ABS, ASR, blažilniki, pnevmatike, luči…)</a:t>
            </a:r>
          </a:p>
          <a:p>
            <a:r>
              <a:rPr lang="sl-SI" b="1" dirty="0" smtClean="0">
                <a:solidFill>
                  <a:srgbClr val="00B0F0"/>
                </a:solidFill>
              </a:rPr>
              <a:t>Pasivna varnost vozil </a:t>
            </a:r>
            <a:r>
              <a:rPr lang="sl-SI" b="1" dirty="0" smtClean="0"/>
              <a:t>( varnostni pas, zračna blazina, varnostna kletka, vzglavniki …)</a:t>
            </a:r>
          </a:p>
          <a:p>
            <a:r>
              <a:rPr lang="sl-SI" b="1" dirty="0" smtClean="0">
                <a:solidFill>
                  <a:srgbClr val="00B0F0"/>
                </a:solidFill>
              </a:rPr>
              <a:t>Tehnična brezhibnost vozil </a:t>
            </a:r>
            <a:r>
              <a:rPr lang="sl-SI" b="1" dirty="0" smtClean="0"/>
              <a:t>( brezhibno vozilo , varno v prometu )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02268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B0F0"/>
                </a:solidFill>
              </a:rPr>
              <a:t>Poligon varne vožnje – kolo z motorjem</a:t>
            </a:r>
            <a:endParaRPr lang="sl-SI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47564" y="1088740"/>
            <a:ext cx="4734314" cy="3492388"/>
          </a:xfrm>
        </p:spPr>
        <p:txBody>
          <a:bodyPr/>
          <a:lstStyle/>
          <a:p>
            <a:pPr marL="0" indent="0">
              <a:buNone/>
            </a:pPr>
            <a:endParaRPr lang="sl-SI" sz="2400" dirty="0" smtClean="0">
              <a:solidFill>
                <a:srgbClr val="0070C0"/>
              </a:solidFill>
            </a:endParaRPr>
          </a:p>
          <a:p>
            <a:r>
              <a:rPr lang="sl-SI" sz="2000" b="1" dirty="0" smtClean="0"/>
              <a:t>spretnosti na cesti</a:t>
            </a:r>
          </a:p>
          <a:p>
            <a:r>
              <a:rPr lang="sl-SI" sz="2000" b="1" dirty="0" smtClean="0"/>
              <a:t>VARNA VOŽNJA (poznavanje CPP predpisov);</a:t>
            </a:r>
          </a:p>
          <a:p>
            <a:r>
              <a:rPr lang="sl-SI" sz="2000" b="1" dirty="0" smtClean="0"/>
              <a:t>USPOSABLJANJE NA SPRETNOSTNEM POLIGONU</a:t>
            </a:r>
          </a:p>
          <a:p>
            <a:pPr marL="0" indent="0">
              <a:buNone/>
            </a:pPr>
            <a:r>
              <a:rPr lang="sl-SI" sz="2000" b="1" dirty="0" smtClean="0"/>
              <a:t>       - spoznavanje  svojih sposobnosti</a:t>
            </a:r>
          </a:p>
          <a:p>
            <a:pPr marL="0" indent="0">
              <a:buNone/>
            </a:pPr>
            <a:r>
              <a:rPr lang="sl-SI" sz="2000" b="1" dirty="0" smtClean="0"/>
              <a:t>       - razvijanje spretnosti na poligonu</a:t>
            </a:r>
          </a:p>
          <a:p>
            <a:pPr marL="0" indent="0">
              <a:buNone/>
            </a:pPr>
            <a:r>
              <a:rPr lang="sl-SI" sz="2000" b="1" dirty="0" smtClean="0"/>
              <a:t>     - razvijanje spretnosti na cesti</a:t>
            </a:r>
          </a:p>
          <a:p>
            <a:pPr marL="0" indent="0">
              <a:buNone/>
            </a:pPr>
            <a:endParaRPr lang="sl-SI" b="1" dirty="0"/>
          </a:p>
        </p:txBody>
      </p:sp>
      <p:pic>
        <p:nvPicPr>
          <p:cNvPr id="1026" name="Picture 2" descr="http://www.os-leskovec.si/wp-content/blogs.dir/3066/files/kvop_obcinsko_tekm_2016/kvop_obcinsko_tekm_2016_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63" y="2420888"/>
            <a:ext cx="4281438" cy="285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1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s-leskovec.si/wp-content/blogs.dir/3066/files/kvop_obcinsko_tekm_2016/kvop_obcinsko_tekm_2016_0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1"/>
            <a:ext cx="9144000" cy="610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avokotnik 1"/>
          <p:cNvSpPr/>
          <p:nvPr/>
        </p:nvSpPr>
        <p:spPr>
          <a:xfrm>
            <a:off x="0" y="0"/>
            <a:ext cx="678476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4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Poligon varne vožnje - kolo</a:t>
            </a:r>
            <a:endParaRPr lang="sl-SI" sz="4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27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B0F0"/>
                </a:solidFill>
              </a:rPr>
              <a:t>Vse zainteresirane dijake vabimo k sodelovanju v projektu.</a:t>
            </a:r>
          </a:p>
          <a:p>
            <a:r>
              <a:rPr lang="sl-SI" dirty="0" err="1" smtClean="0">
                <a:solidFill>
                  <a:srgbClr val="FF0000"/>
                </a:solidFill>
              </a:rPr>
              <a:t>info</a:t>
            </a:r>
            <a:r>
              <a:rPr lang="sl-SI" dirty="0" smtClean="0">
                <a:solidFill>
                  <a:srgbClr val="FF0000"/>
                </a:solidFill>
              </a:rPr>
              <a:t>:</a:t>
            </a:r>
            <a:r>
              <a:rPr lang="sl-SI" dirty="0" smtClean="0"/>
              <a:t> </a:t>
            </a:r>
            <a:r>
              <a:rPr lang="sl-SI" dirty="0" err="1" smtClean="0">
                <a:hlinkClick r:id="rId2"/>
              </a:rPr>
              <a:t>franc.stokar@sc</a:t>
            </a:r>
            <a:r>
              <a:rPr lang="sl-SI" dirty="0" smtClean="0">
                <a:hlinkClick r:id="rId2"/>
              </a:rPr>
              <a:t>-</a:t>
            </a:r>
            <a:r>
              <a:rPr lang="sl-SI" dirty="0" err="1" smtClean="0">
                <a:hlinkClick r:id="rId2"/>
              </a:rPr>
              <a:t>krsko.si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           </a:t>
            </a:r>
            <a:r>
              <a:rPr lang="sl-SI" dirty="0" err="1" smtClean="0">
                <a:hlinkClick r:id="rId3"/>
              </a:rPr>
              <a:t>matej.vucajnk@sc</a:t>
            </a:r>
            <a:r>
              <a:rPr lang="sl-SI" dirty="0" smtClean="0">
                <a:hlinkClick r:id="rId3"/>
              </a:rPr>
              <a:t>-</a:t>
            </a:r>
            <a:r>
              <a:rPr lang="sl-SI" dirty="0" err="1" smtClean="0">
                <a:hlinkClick r:id="rId3"/>
              </a:rPr>
              <a:t>krsko.si</a:t>
            </a:r>
            <a:endParaRPr lang="sl-SI" dirty="0" smtClean="0"/>
          </a:p>
          <a:p>
            <a:r>
              <a:rPr lang="sl-SI" dirty="0" smtClean="0"/>
              <a:t>Sodelujoči </a:t>
            </a:r>
            <a:r>
              <a:rPr lang="sl-SI" smtClean="0"/>
              <a:t>v projektu</a:t>
            </a:r>
            <a:r>
              <a:rPr lang="sl-SI" dirty="0" smtClean="0"/>
              <a:t>:</a:t>
            </a:r>
          </a:p>
          <a:p>
            <a:r>
              <a:rPr lang="sl-SI" dirty="0" smtClean="0"/>
              <a:t>Jože Pavlovič </a:t>
            </a:r>
          </a:p>
          <a:p>
            <a:r>
              <a:rPr lang="sl-SI" dirty="0" smtClean="0"/>
              <a:t>Franci </a:t>
            </a:r>
            <a:r>
              <a:rPr lang="sl-SI" dirty="0" err="1" smtClean="0"/>
              <a:t>Štokar</a:t>
            </a:r>
            <a:endParaRPr lang="sl-SI" dirty="0" smtClean="0"/>
          </a:p>
          <a:p>
            <a:r>
              <a:rPr lang="sl-SI" dirty="0" smtClean="0"/>
              <a:t>Matej </a:t>
            </a:r>
            <a:r>
              <a:rPr lang="sl-SI" dirty="0" err="1" smtClean="0"/>
              <a:t>Vučajnk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379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166</Words>
  <Application>Microsoft Office PowerPoint</Application>
  <PresentationFormat>Diaprojekcija na zaslonu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Default Design</vt:lpstr>
      <vt:lpstr>PowerPointova predstavitev</vt:lpstr>
      <vt:lpstr>Delavnice</vt:lpstr>
      <vt:lpstr>Motorno vozilo</vt:lpstr>
      <vt:lpstr>Poligon varne vožnje – kolo z motorjem</vt:lpstr>
      <vt:lpstr>PowerPointova predstavitev</vt:lpstr>
      <vt:lpstr>PowerPointova predstavitev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TEORETIČNI DEL KOLESARSKEGA IZPITA (20 ur)</dc:title>
  <dc:creator>Joze Strmec</dc:creator>
  <cp:lastModifiedBy>evidenca</cp:lastModifiedBy>
  <cp:revision>94</cp:revision>
  <dcterms:created xsi:type="dcterms:W3CDTF">2005-07-03T15:02:30Z</dcterms:created>
  <dcterms:modified xsi:type="dcterms:W3CDTF">2018-03-29T07:08:04Z</dcterms:modified>
</cp:coreProperties>
</file>